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4"/>
  </p:sldMasterIdLst>
  <p:notesMasterIdLst>
    <p:notesMasterId r:id="rId21"/>
  </p:notesMasterIdLst>
  <p:handoutMasterIdLst>
    <p:handoutMasterId r:id="rId22"/>
  </p:handoutMasterIdLst>
  <p:sldIdLst>
    <p:sldId id="256" r:id="rId5"/>
    <p:sldId id="263" r:id="rId6"/>
    <p:sldId id="284" r:id="rId7"/>
    <p:sldId id="262" r:id="rId8"/>
    <p:sldId id="275" r:id="rId9"/>
    <p:sldId id="274" r:id="rId10"/>
    <p:sldId id="277" r:id="rId11"/>
    <p:sldId id="276" r:id="rId12"/>
    <p:sldId id="268" r:id="rId13"/>
    <p:sldId id="283" r:id="rId14"/>
    <p:sldId id="267" r:id="rId15"/>
    <p:sldId id="278" r:id="rId16"/>
    <p:sldId id="280" r:id="rId17"/>
    <p:sldId id="281" r:id="rId18"/>
    <p:sldId id="270" r:id="rId19"/>
    <p:sldId id="282" r:id="rId2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9282" autoAdjust="0"/>
  </p:normalViewPr>
  <p:slideViewPr>
    <p:cSldViewPr snapToGrid="0" showGuides="1">
      <p:cViewPr varScale="1">
        <p:scale>
          <a:sx n="122" d="100"/>
          <a:sy n="122" d="100"/>
        </p:scale>
        <p:origin x="96" y="2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2E70CF1-04BC-41C8-95D2-DA003DD259B9}" type="datetime1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r" rtl="0"/>
              <a:t>2020/11/17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r" rtl="0"/>
              <a:t>‹#›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15133AB-7960-41BA-914E-9F16E0AD760B}" type="datetime1">
              <a:rPr lang="ja-JP" altLang="en-US" smtClean="0"/>
              <a:pPr/>
              <a:t>2020/11/17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noProof="0" dirty="0"/>
              <a:t>マスター テキストの書式設定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algn="r"/>
            <a:fld id="{0A3C37BE-C303-496D-B5CD-85F2937540FC}" type="slidenum">
              <a:rPr lang="en-US" altLang="ja-JP" smtClean="0"/>
              <a:pPr algn="r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n-US" altLang="ja-JP" smtClean="0"/>
              <a:pPr algn="r"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6143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n-US" altLang="ja-JP" smtClean="0"/>
              <a:pPr algn="r"/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5479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n-US" altLang="ja-JP" smtClean="0"/>
              <a:pPr algn="r"/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814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n-US" altLang="ja-JP" smtClean="0"/>
              <a:pPr algn="r"/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6398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n-US" altLang="ja-JP" smtClean="0"/>
              <a:pPr algn="r"/>
              <a:t>16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4827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n-US" altLang="ja-JP" smtClean="0"/>
              <a:pPr algn="r"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592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n-US" altLang="ja-JP" smtClean="0"/>
              <a:pPr algn="r"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48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n-US" altLang="ja-JP" smtClean="0"/>
              <a:pPr algn="r"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5805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n-US" altLang="ja-JP" smtClean="0"/>
              <a:pPr algn="r"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9665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n-US" altLang="ja-JP" smtClean="0"/>
              <a:pPr algn="r"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6660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n-US" altLang="ja-JP" smtClean="0"/>
              <a:pPr algn="r"/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8622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n-US" altLang="ja-JP" smtClean="0"/>
              <a:pPr algn="r"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2793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n-US" altLang="ja-JP" smtClean="0"/>
              <a:pPr algn="r"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1088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42CAD2-1384-4EBA-8BD0-D24B43CC8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972F2EC-EFD5-4C90-AA46-378B2E969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9B1B04-584C-4171-80BC-49820C051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D0B8-DB5E-4A59-8E0B-19211B500AAA}" type="datetime1">
              <a:rPr lang="ja-JP" altLang="en-US" smtClean="0"/>
              <a:pPr/>
              <a:t>2020/11/17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A70190-26D0-4C5E-BEA6-70F687957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A5F077-7251-4C0E-82BC-EE7CF1389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n-US" altLang="ja-JP" smtClean="0"/>
              <a:pPr algn="r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508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9FF7D6-D028-41A7-9C14-494F0DCEC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220F76B-BDB1-45DE-988F-DD492EFFA1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9497825-2974-45D9-9B32-B6B588C6A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54CF-F3AC-47BD-A264-ED4986E1868B}" type="datetime1">
              <a:rPr lang="ja-JP" altLang="en-US" smtClean="0"/>
              <a:pPr/>
              <a:t>2020/11/17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DB4108-241D-40FF-B5C8-ACEB15D85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ja-JP" altLang="en-US" noProof="0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2C2044-D5D5-4175-8238-4D4F4003D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altLang="ja-JP"/>
              <a:t>‹#›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040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A0E0499-FECD-42DD-B718-00CDED445A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41D4C6C-0862-472B-A91E-3BD8D1026C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430A41-EC7B-4A63-AB36-A336D2978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D288C-CF44-4932-AFE2-B1F79EA91A8C}" type="datetime1">
              <a:rPr lang="ja-JP" altLang="en-US" smtClean="0"/>
              <a:pPr/>
              <a:t>2020/11/17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317A2A0-62A2-41C6-8897-FB50E4458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C1CD387-8C60-454D-A139-056B025E7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n-US" altLang="ja-JP" smtClean="0"/>
              <a:pPr algn="r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3949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タイトル スライド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  <a:endParaRPr lang="ja-JP" altLang="en-US" noProof="0" dirty="0"/>
          </a:p>
        </p:txBody>
      </p:sp>
      <p:sp>
        <p:nvSpPr>
          <p:cNvPr id="11" name="図プレースホルダー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67755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05924C-EF92-4E1D-AD15-2090CBF90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149AC7-1C0D-42F7-9463-4358E4D30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199E02A-CCF6-4B1E-A209-7EFA705D9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3E14-5140-4472-AFB7-E31D03AF4769}" type="datetime1">
              <a:rPr lang="ja-JP" altLang="en-US" smtClean="0"/>
              <a:pPr/>
              <a:t>2020/11/17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569E38-6D94-49A8-AF9E-52B405F1E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ja-JP" altLang="en-US" noProof="0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2188CF-2E3E-4E6D-9964-C9FD4E3DB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n-US" altLang="ja-JP" smtClean="0"/>
              <a:pPr algn="r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334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6971DC-8552-4660-9197-EA4683A54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3A57E57-9328-43C7-81C1-B8B493573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1AB6B9-1B59-4AC5-B985-33E6B3218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D288C-CF44-4932-AFE2-B1F79EA91A8C}" type="datetime1">
              <a:rPr lang="ja-JP" altLang="en-US" smtClean="0"/>
              <a:pPr/>
              <a:t>2020/11/17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308568E-2141-45E7-9EE0-5EB038F6E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995FBFA-FFE3-4DAB-A5CA-41F45881D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n-US" altLang="ja-JP" smtClean="0"/>
              <a:pPr algn="r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4089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947E88-5C93-412D-ADE3-EAFF6445A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BF2ECC9-2C2E-4731-893F-FFDE56A44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FEFC755-A161-4C0A-B3E5-69F781CE1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E7FFA75-D52B-4F70-AAFA-6561FBC0E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D288C-CF44-4932-AFE2-B1F79EA91A8C}" type="datetime1">
              <a:rPr lang="ja-JP" altLang="en-US" smtClean="0"/>
              <a:pPr/>
              <a:t>2020/11/17</a:t>
            </a:fld>
            <a:endParaRPr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9DAE79B-3E95-40DB-B1E9-8011FA4CB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560ED68-15BD-433C-A190-76BE1E497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n-US" altLang="ja-JP" smtClean="0"/>
              <a:pPr algn="r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4792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556171-708A-4700-98DF-B805A6F09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C7506E8-5905-4CC3-921B-02A3C9EE9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290AB0F-B8D7-44F4-8EE9-CCEF88F14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7BE667D-9698-423A-B38D-22DEDF5907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BFBBC30-7240-4C4F-BA21-E4C98555F1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2A19B79-ABDB-4418-A8FB-051093304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EB67-7C0C-4347-97FC-5242520E53FF}" type="datetime1">
              <a:rPr lang="ja-JP" altLang="en-US" smtClean="0"/>
              <a:pPr/>
              <a:t>2020/11/17</a:t>
            </a:fld>
            <a:endParaRPr lang="ja-JP" altLang="en-US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2831B91-7ECF-46B9-A06A-851AEB60C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ja-JP" altLang="en-US" noProof="0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28ADDB0-8C68-4384-BDF7-80BB49F4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altLang="ja-JP"/>
              <a:t>‹#›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844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02313B-00C7-45B4-9B1D-A5F0C9793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E9EF3A0-0AD2-4821-B7E7-0A6233278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4D9A-579A-43E4-AA92-247F078523E2}" type="datetime1">
              <a:rPr lang="ja-JP" altLang="en-US" smtClean="0"/>
              <a:pPr/>
              <a:t>2020/11/17</a:t>
            </a:fld>
            <a:endParaRPr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C5E54E7-8BA0-41AA-9926-A2D1828E7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ja-JP" altLang="en-US" noProof="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B702F2B-8B19-42A6-88CF-1AA657AF4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altLang="ja-JP"/>
              <a:t>‹#›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237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5A78F74-04CA-4C46-884B-0FF725A24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D5DF-F973-4A28-BE99-51E1B37DE461}" type="datetime1">
              <a:rPr lang="ja-JP" altLang="en-US" smtClean="0"/>
              <a:pPr/>
              <a:t>2020/11/17</a:t>
            </a:fld>
            <a:endParaRPr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DD87AFA-8428-4DE1-B38A-69BB9AB5F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ja-JP" altLang="en-US" noProof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B5E81C-EFBD-4B1F-A793-E8BDE7732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altLang="ja-JP"/>
              <a:t>‹#›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674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71BB93-8E8A-46C6-8A14-1D851653F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B60EF4-8A8B-4DC3-A943-CAF9C6D29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AD3EBEB-00E9-41C1-A5AE-B33509DE3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DD00D67-A5D0-48F6-854F-245E60CAA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B7C2-4E6A-436C-A324-53B9F5E3A2D9}" type="datetime1">
              <a:rPr lang="ja-JP" altLang="en-US" smtClean="0"/>
              <a:pPr/>
              <a:t>2020/11/17</a:t>
            </a:fld>
            <a:endParaRPr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388954B-970D-40BC-824A-BCA840CA7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ja-JP" altLang="en-US" noProof="0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A8ED2D0-EDFA-42F6-A853-84DC8A125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altLang="ja-JP"/>
              <a:t>‹#›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646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30B7AA-7820-42C9-B2ED-769AE80D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1BAC47D-F1CD-4D0F-B479-95374C0347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9B8057B-4E9F-43A5-BC2A-647C8CF8C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E10F45A-C163-4F8B-A36F-7B800CF05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2D8E-5C9B-414A-BCE6-D0C423CED96E}" type="datetime1">
              <a:rPr lang="ja-JP" altLang="en-US" smtClean="0"/>
              <a:pPr/>
              <a:t>2020/11/17</a:t>
            </a:fld>
            <a:endParaRPr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0C115F1-9F5B-4ADB-9AE0-7C52B1C0B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ja-JP" altLang="en-US" noProof="0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E8F55DE-D733-4CAA-AB0A-DB0AE1B0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altLang="ja-JP"/>
              <a:t>‹#›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552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F82F86F-E26E-458A-809E-796853F03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0B66F8E-70D8-4428-9E0A-85854DC91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B6649E8-74B0-4CF6-A04E-7AAE3B1A62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D288C-CF44-4932-AFE2-B1F79EA91A8C}" type="datetime1">
              <a:rPr lang="ja-JP" altLang="en-US" smtClean="0"/>
              <a:pPr/>
              <a:t>2020/11/17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0502C88-9694-4B3E-8C16-AE7E1483FB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 noProof="0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C6F6BA-E6FD-4BAB-99ED-950C5AE42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0FF54DE5-C571-48E8-A5BC-B369434E2F44}" type="slidenum">
              <a:rPr lang="en-US" altLang="ja-JP" smtClean="0"/>
              <a:pPr algn="r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18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ctrTitle"/>
          </p:nvPr>
        </p:nvSpPr>
        <p:spPr/>
        <p:txBody>
          <a:bodyPr rtlCol="0" anchor="ctr"/>
          <a:lstStyle/>
          <a:p>
            <a:pPr rtl="0"/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教科書がこう変わる！</a:t>
            </a:r>
            <a:b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6000" dirty="0">
                <a:latin typeface="Meiryo UI" panose="020B0604030504040204" pitchFamily="50" charset="-128"/>
                <a:ea typeface="Meiryo UI" panose="020B0604030504040204" pitchFamily="50" charset="-128"/>
              </a:rPr>
              <a:t>教育改革</a:t>
            </a:r>
          </a:p>
        </p:txBody>
      </p:sp>
      <p:sp>
        <p:nvSpPr>
          <p:cNvPr id="7" name="サブタイトル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NP</a:t>
            </a:r>
            <a:r>
              <a:rPr lang="en-US" altLang="ja-JP" dirty="0"/>
              <a:t>O</a:t>
            </a:r>
            <a:r>
              <a:rPr lang="ja-JP" altLang="en-US" dirty="0"/>
              <a:t>　埼玉教育ネット主催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ja-JP" altLang="en-US" dirty="0"/>
              <a:t>「教材展示会」　講演</a:t>
            </a:r>
            <a:endParaRPr lang="en-US" altLang="ja-JP" dirty="0"/>
          </a:p>
        </p:txBody>
      </p:sp>
      <p:pic>
        <p:nvPicPr>
          <p:cNvPr id="4" name="図プレースホルダー 3" descr="テーブルの上の開かれた本と、背景のぼやけた本棚" title="サンプルの図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5" r="88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962" y="141888"/>
            <a:ext cx="3781652" cy="2459421"/>
          </a:xfrm>
        </p:spPr>
        <p:txBody>
          <a:bodyPr rtlCol="0">
            <a:noAutofit/>
          </a:bodyPr>
          <a:lstStyle/>
          <a:p>
            <a:pPr algn="ctr" rtl="0"/>
            <a:r>
              <a:rPr lang="ja-JP" altLang="en-US" sz="4000" dirty="0">
                <a:latin typeface="Meiryo UI" panose="020B0604030504040204" pitchFamily="50" charset="-128"/>
                <a:ea typeface="Meiryo UI" panose="020B0604030504040204" pitchFamily="50" charset="-128"/>
              </a:rPr>
              <a:t>新学習指導要領のポイント</a:t>
            </a:r>
            <a:br>
              <a:rPr lang="en-US" altLang="ja-JP" sz="40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新学社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より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b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endParaRPr lang="ja-JP" altLang="en-US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E78C8AD7-A0A5-424C-B41B-810E1E37D8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670" y="0"/>
            <a:ext cx="5156330" cy="6750581"/>
          </a:xfrm>
        </p:spPr>
      </p:pic>
    </p:spTree>
    <p:extLst>
      <p:ext uri="{BB962C8B-B14F-4D97-AF65-F5344CB8AC3E}">
        <p14:creationId xmlns:p14="http://schemas.microsoft.com/office/powerpoint/2010/main" val="401209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0716" y="157654"/>
            <a:ext cx="11666483" cy="945931"/>
          </a:xfrm>
        </p:spPr>
        <p:txBody>
          <a:bodyPr rtlCol="0">
            <a:noAutofit/>
          </a:bodyPr>
          <a:lstStyle/>
          <a:p>
            <a:pPr algn="ctr" rtl="0"/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新しい時代に必要となる資質・能力の</a:t>
            </a:r>
            <a:r>
              <a:rPr lang="en-US" altLang="ja-JP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つの柱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7818BD6-6FF0-4547-8806-3589D46C4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914" y="1746387"/>
            <a:ext cx="4268172" cy="4687368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C30CCE6-8492-46D0-98A9-973831C2DF8F}"/>
              </a:ext>
            </a:extLst>
          </p:cNvPr>
          <p:cNvSpPr txBox="1"/>
          <p:nvPr/>
        </p:nvSpPr>
        <p:spPr>
          <a:xfrm>
            <a:off x="1008184" y="1273907"/>
            <a:ext cx="4966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認知的能力</a:t>
            </a:r>
            <a:r>
              <a:rPr kumimoji="1" lang="en-US" altLang="ja-JP" sz="2800" b="1" dirty="0"/>
              <a:t>+</a:t>
            </a:r>
            <a:r>
              <a:rPr kumimoji="1" lang="ja-JP" altLang="en-US" sz="2800" b="1" dirty="0"/>
              <a:t>非認知的能力</a:t>
            </a:r>
          </a:p>
        </p:txBody>
      </p:sp>
    </p:spTree>
    <p:extLst>
      <p:ext uri="{BB962C8B-B14F-4D97-AF65-F5344CB8AC3E}">
        <p14:creationId xmlns:p14="http://schemas.microsoft.com/office/powerpoint/2010/main" val="370302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コンテンツ プレースホルダー 9">
            <a:extLst>
              <a:ext uri="{FF2B5EF4-FFF2-40B4-BE49-F238E27FC236}">
                <a16:creationId xmlns:a16="http://schemas.microsoft.com/office/drawing/2014/main" id="{A8CA0280-9CE6-4FA7-9F87-F5964E5EA9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91" y="0"/>
            <a:ext cx="4852210" cy="6858000"/>
          </a:xfrm>
        </p:spPr>
      </p:pic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92FEB0B2-1258-4925-832B-AD8729118E5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89" y="0"/>
            <a:ext cx="4852210" cy="6858000"/>
          </a:xfrm>
        </p:spPr>
      </p:pic>
    </p:spTree>
    <p:extLst>
      <p:ext uri="{BB962C8B-B14F-4D97-AF65-F5344CB8AC3E}">
        <p14:creationId xmlns:p14="http://schemas.microsoft.com/office/powerpoint/2010/main" val="72740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6C1EDFFE-44CC-4BF4-A7C6-58E20756D1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57" y="0"/>
            <a:ext cx="4852210" cy="6858000"/>
          </a:xfrm>
        </p:spPr>
      </p:pic>
      <p:pic>
        <p:nvPicPr>
          <p:cNvPr id="11" name="コンテンツ プレースホルダー 10">
            <a:extLst>
              <a:ext uri="{FF2B5EF4-FFF2-40B4-BE49-F238E27FC236}">
                <a16:creationId xmlns:a16="http://schemas.microsoft.com/office/drawing/2014/main" id="{2349A02E-A563-455E-B1D7-B708EF6A3FC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664" y="0"/>
            <a:ext cx="4852210" cy="6858000"/>
          </a:xfrm>
        </p:spPr>
      </p:pic>
    </p:spTree>
    <p:extLst>
      <p:ext uri="{BB962C8B-B14F-4D97-AF65-F5344CB8AC3E}">
        <p14:creationId xmlns:p14="http://schemas.microsoft.com/office/powerpoint/2010/main" val="210792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F91C6474-684F-4575-A2FF-77EC56F5F1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007" y="0"/>
            <a:ext cx="4852210" cy="6858000"/>
          </a:xfrm>
        </p:spPr>
      </p:pic>
    </p:spTree>
    <p:extLst>
      <p:ext uri="{BB962C8B-B14F-4D97-AF65-F5344CB8AC3E}">
        <p14:creationId xmlns:p14="http://schemas.microsoft.com/office/powerpoint/2010/main" val="120775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22049" y="521676"/>
            <a:ext cx="9980682" cy="569752"/>
          </a:xfrm>
        </p:spPr>
        <p:txBody>
          <a:bodyPr rtlCol="0">
            <a:noAutofit/>
          </a:bodyPr>
          <a:lstStyle/>
          <a:p>
            <a:pPr algn="ctr" rtl="0"/>
            <a:r>
              <a:rPr lang="ja-JP" altLang="en-US" sz="4000" dirty="0">
                <a:latin typeface="Meiryo UI" panose="020B0604030504040204" pitchFamily="50" charset="-128"/>
                <a:ea typeface="Meiryo UI" panose="020B0604030504040204" pitchFamily="50" charset="-128"/>
              </a:rPr>
              <a:t>デジタル教科書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47CAAA23-18F5-4E07-AA54-9D3531D172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467" y="1322388"/>
            <a:ext cx="7630941" cy="5399087"/>
          </a:xfrm>
        </p:spPr>
      </p:pic>
    </p:spTree>
    <p:extLst>
      <p:ext uri="{BB962C8B-B14F-4D97-AF65-F5344CB8AC3E}">
        <p14:creationId xmlns:p14="http://schemas.microsoft.com/office/powerpoint/2010/main" val="56531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05659" y="498230"/>
            <a:ext cx="9980682" cy="569752"/>
          </a:xfrm>
        </p:spPr>
        <p:txBody>
          <a:bodyPr rtlCol="0">
            <a:noAutofit/>
          </a:bodyPr>
          <a:lstStyle/>
          <a:p>
            <a:pPr algn="ctr" rtl="0"/>
            <a:r>
              <a:rPr lang="ja-JP" altLang="en-US" sz="4000" dirty="0">
                <a:latin typeface="Meiryo UI" panose="020B0604030504040204" pitchFamily="50" charset="-128"/>
                <a:ea typeface="Meiryo UI" panose="020B0604030504040204" pitchFamily="50" charset="-128"/>
              </a:rPr>
              <a:t>高大接続のスケジュール</a:t>
            </a: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1FA9CE8E-1635-4A97-BB3E-D53418EE87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61" y="1087438"/>
            <a:ext cx="7644404" cy="5408612"/>
          </a:xfrm>
        </p:spPr>
      </p:pic>
    </p:spTree>
    <p:extLst>
      <p:ext uri="{BB962C8B-B14F-4D97-AF65-F5344CB8AC3E}">
        <p14:creationId xmlns:p14="http://schemas.microsoft.com/office/powerpoint/2010/main" val="180663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0904" y="0"/>
            <a:ext cx="10515600" cy="1325563"/>
          </a:xfrm>
        </p:spPr>
        <p:txBody>
          <a:bodyPr rtlCol="0">
            <a:normAutofit fontScale="90000"/>
          </a:bodyPr>
          <a:lstStyle/>
          <a:p>
            <a:pPr rtl="0"/>
            <a:r>
              <a:rPr lang="ja-JP" altLang="en-US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教科書改訂と学習指導要領改訂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AD09CD4-B03F-4976-ACC4-1BEF446A8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448" y="1135117"/>
            <a:ext cx="11051628" cy="5517353"/>
          </a:xfrm>
        </p:spPr>
        <p:txBody>
          <a:bodyPr>
            <a:noAutofit/>
          </a:bodyPr>
          <a:lstStyle/>
          <a:p>
            <a:r>
              <a:rPr lang="ja-JP" altLang="en-US" sz="4800" dirty="0"/>
              <a:t>４年に一度の教科書改訂</a:t>
            </a:r>
            <a:endParaRPr lang="en-US" altLang="ja-JP" sz="4800" dirty="0"/>
          </a:p>
          <a:p>
            <a:pPr marL="0" indent="0">
              <a:buNone/>
            </a:pPr>
            <a:r>
              <a:rPr lang="ja-JP" altLang="en-US" sz="3200" dirty="0"/>
              <a:t>　小学校は</a:t>
            </a:r>
            <a:r>
              <a:rPr lang="en-US" altLang="ja-JP" sz="3200" dirty="0"/>
              <a:t>R2(2020</a:t>
            </a:r>
            <a:r>
              <a:rPr lang="ja-JP" altLang="en-US" sz="3200" dirty="0"/>
              <a:t>年度</a:t>
            </a:r>
            <a:r>
              <a:rPr lang="en-US" altLang="ja-JP" sz="3200" dirty="0"/>
              <a:t>)</a:t>
            </a:r>
            <a:r>
              <a:rPr lang="ja-JP" altLang="en-US" sz="3200" dirty="0"/>
              <a:t>使用開始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中学校は</a:t>
            </a:r>
            <a:r>
              <a:rPr lang="en-US" altLang="ja-JP" sz="3200" dirty="0"/>
              <a:t>R3(2021</a:t>
            </a:r>
            <a:r>
              <a:rPr lang="ja-JP" altLang="en-US" sz="3200" dirty="0"/>
              <a:t>年度</a:t>
            </a:r>
            <a:r>
              <a:rPr lang="en-US" altLang="ja-JP" sz="3200" dirty="0"/>
              <a:t>)</a:t>
            </a:r>
            <a:r>
              <a:rPr lang="ja-JP" altLang="en-US" sz="3200" dirty="0"/>
              <a:t>使用開始</a:t>
            </a:r>
            <a:endParaRPr lang="en-US" altLang="ja-JP" sz="3200" dirty="0"/>
          </a:p>
          <a:p>
            <a:pPr marL="0" indent="0">
              <a:buNone/>
            </a:pPr>
            <a:endParaRPr lang="en-US" altLang="ja-JP" sz="2400" dirty="0">
              <a:solidFill>
                <a:srgbClr val="FF0000"/>
              </a:solidFill>
            </a:endParaRPr>
          </a:p>
          <a:p>
            <a:r>
              <a:rPr lang="ja-JP" altLang="en-US" sz="4800" dirty="0"/>
              <a:t>約</a:t>
            </a:r>
            <a:r>
              <a:rPr lang="en-US" altLang="ja-JP" sz="4800" dirty="0"/>
              <a:t>10</a:t>
            </a:r>
            <a:r>
              <a:rPr lang="ja-JP" altLang="en-US" sz="4800" dirty="0"/>
              <a:t>年ごとに改訂される学習指導要領</a:t>
            </a:r>
            <a:endParaRPr lang="en-US" altLang="ja-JP" sz="4800" dirty="0"/>
          </a:p>
          <a:p>
            <a:pPr marL="0" indent="0">
              <a:buNone/>
            </a:pPr>
            <a:r>
              <a:rPr lang="ja-JP" altLang="en-US" sz="3200" dirty="0"/>
              <a:t>　教育課程</a:t>
            </a:r>
            <a:r>
              <a:rPr lang="en-US" altLang="ja-JP" sz="3200" dirty="0"/>
              <a:t>(</a:t>
            </a:r>
            <a:r>
              <a:rPr lang="ja-JP" altLang="en-US" sz="3200" dirty="0"/>
              <a:t>カリキュラム</a:t>
            </a:r>
            <a:r>
              <a:rPr lang="en-US" altLang="ja-JP" sz="3200" dirty="0"/>
              <a:t>)</a:t>
            </a:r>
            <a:r>
              <a:rPr lang="ja-JP" altLang="en-US" sz="3200" dirty="0"/>
              <a:t>の基準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教科の内容・標準時間数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</a:t>
            </a:r>
            <a:r>
              <a:rPr lang="ja-JP" altLang="en-US" sz="2400" dirty="0">
                <a:solidFill>
                  <a:srgbClr val="FF0000"/>
                </a:solidFill>
              </a:rPr>
              <a:t> ＊中学は移行措置期間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05659" y="498230"/>
            <a:ext cx="9980682" cy="569752"/>
          </a:xfrm>
        </p:spPr>
        <p:txBody>
          <a:bodyPr rtlCol="0">
            <a:noAutofit/>
          </a:bodyPr>
          <a:lstStyle/>
          <a:p>
            <a:pPr algn="ctr" rtl="0"/>
            <a:r>
              <a:rPr lang="ja-JP" altLang="en-US" sz="4000" dirty="0">
                <a:latin typeface="Meiryo UI" panose="020B0604030504040204" pitchFamily="50" charset="-128"/>
                <a:ea typeface="Meiryo UI" panose="020B0604030504040204" pitchFamily="50" charset="-128"/>
              </a:rPr>
              <a:t>学習指導要領改訂のあゆみ</a:t>
            </a:r>
          </a:p>
        </p:txBody>
      </p:sp>
      <p:pic>
        <p:nvPicPr>
          <p:cNvPr id="15" name="コンテンツ プレースホルダー 14">
            <a:extLst>
              <a:ext uri="{FF2B5EF4-FFF2-40B4-BE49-F238E27FC236}">
                <a16:creationId xmlns:a16="http://schemas.microsoft.com/office/drawing/2014/main" id="{EEA10CEB-1833-4213-9AD8-4C1129C500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326" y="1025011"/>
            <a:ext cx="8067730" cy="5708125"/>
          </a:xfrm>
        </p:spPr>
      </p:pic>
    </p:spTree>
    <p:extLst>
      <p:ext uri="{BB962C8B-B14F-4D97-AF65-F5344CB8AC3E}">
        <p14:creationId xmlns:p14="http://schemas.microsoft.com/office/powerpoint/2010/main" val="119676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05659" y="498230"/>
            <a:ext cx="9980682" cy="569752"/>
          </a:xfrm>
        </p:spPr>
        <p:txBody>
          <a:bodyPr rtlCol="0">
            <a:noAutofit/>
          </a:bodyPr>
          <a:lstStyle/>
          <a:p>
            <a:pPr algn="ctr" rtl="0"/>
            <a:r>
              <a:rPr lang="ja-JP" altLang="en-US" sz="4000" dirty="0">
                <a:latin typeface="Meiryo UI" panose="020B0604030504040204" pitchFamily="50" charset="-128"/>
                <a:ea typeface="Meiryo UI" panose="020B0604030504040204" pitchFamily="50" charset="-128"/>
              </a:rPr>
              <a:t>新学習指導要領改訂のスケジュール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A936FD4A-997F-4804-B0ED-FEAE451917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679" y="1316039"/>
            <a:ext cx="7725178" cy="5465762"/>
          </a:xfrm>
        </p:spPr>
      </p:pic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05658" y="545122"/>
            <a:ext cx="9980682" cy="569752"/>
          </a:xfrm>
        </p:spPr>
        <p:txBody>
          <a:bodyPr rtlCol="0">
            <a:noAutofit/>
          </a:bodyPr>
          <a:lstStyle/>
          <a:p>
            <a:pPr algn="ctr" rtl="0"/>
            <a:r>
              <a:rPr lang="ja-JP" altLang="en-US" sz="4000" dirty="0"/>
              <a:t>授業</a:t>
            </a:r>
            <a:r>
              <a:rPr lang="ja-JP" altLang="en-US" sz="4000" dirty="0">
                <a:latin typeface="Meiryo UI" panose="020B0604030504040204" pitchFamily="50" charset="-128"/>
                <a:ea typeface="Meiryo UI" panose="020B0604030504040204" pitchFamily="50" charset="-128"/>
              </a:rPr>
              <a:t>時間数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5BC8668D-7FFE-4960-8AC4-05536A5E0D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049" y="1322388"/>
            <a:ext cx="7823902" cy="5535612"/>
          </a:xfrm>
        </p:spPr>
      </p:pic>
    </p:spTree>
    <p:extLst>
      <p:ext uri="{BB962C8B-B14F-4D97-AF65-F5344CB8AC3E}">
        <p14:creationId xmlns:p14="http://schemas.microsoft.com/office/powerpoint/2010/main" val="12812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05658" y="545122"/>
            <a:ext cx="9980682" cy="569752"/>
          </a:xfrm>
        </p:spPr>
        <p:txBody>
          <a:bodyPr rtlCol="0">
            <a:noAutofit/>
          </a:bodyPr>
          <a:lstStyle/>
          <a:p>
            <a:pPr algn="ctr" rtl="0"/>
            <a:r>
              <a:rPr lang="ja-JP" altLang="en-US" sz="4000" dirty="0"/>
              <a:t>授業</a:t>
            </a:r>
            <a:r>
              <a:rPr lang="ja-JP" altLang="en-US" sz="4000" dirty="0">
                <a:latin typeface="Meiryo UI" panose="020B0604030504040204" pitchFamily="50" charset="-128"/>
                <a:ea typeface="Meiryo UI" panose="020B0604030504040204" pitchFamily="50" charset="-128"/>
              </a:rPr>
              <a:t>時間数</a:t>
            </a:r>
          </a:p>
        </p:txBody>
      </p:sp>
      <p:pic>
        <p:nvPicPr>
          <p:cNvPr id="9" name="コンテンツ プレースホルダー 8">
            <a:extLst>
              <a:ext uri="{FF2B5EF4-FFF2-40B4-BE49-F238E27FC236}">
                <a16:creationId xmlns:a16="http://schemas.microsoft.com/office/drawing/2014/main" id="{33F20CDA-954B-45BF-81AF-B726E36313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76" y="1346200"/>
            <a:ext cx="7790247" cy="5511800"/>
          </a:xfrm>
        </p:spPr>
      </p:pic>
    </p:spTree>
    <p:extLst>
      <p:ext uri="{BB962C8B-B14F-4D97-AF65-F5344CB8AC3E}">
        <p14:creationId xmlns:p14="http://schemas.microsoft.com/office/powerpoint/2010/main" val="294341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05658" y="545122"/>
            <a:ext cx="9980682" cy="569752"/>
          </a:xfrm>
        </p:spPr>
        <p:txBody>
          <a:bodyPr rtlCol="0">
            <a:noAutofit/>
          </a:bodyPr>
          <a:lstStyle/>
          <a:p>
            <a:pPr algn="ctr" rtl="0"/>
            <a:r>
              <a:rPr lang="ja-JP" altLang="en-US" sz="4000" dirty="0"/>
              <a:t>科目構成</a:t>
            </a:r>
            <a:endParaRPr lang="ja-JP" altLang="en-US" sz="4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23E320A1-CDB5-4516-951F-9FF667DD91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926" y="1320800"/>
            <a:ext cx="7826147" cy="5537200"/>
          </a:xfrm>
        </p:spPr>
      </p:pic>
    </p:spTree>
    <p:extLst>
      <p:ext uri="{BB962C8B-B14F-4D97-AF65-F5344CB8AC3E}">
        <p14:creationId xmlns:p14="http://schemas.microsoft.com/office/powerpoint/2010/main" val="376258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05658" y="545122"/>
            <a:ext cx="9980682" cy="569752"/>
          </a:xfrm>
        </p:spPr>
        <p:txBody>
          <a:bodyPr rtlCol="0">
            <a:noAutofit/>
          </a:bodyPr>
          <a:lstStyle/>
          <a:p>
            <a:pPr algn="ctr" rtl="0"/>
            <a:r>
              <a:rPr lang="ja-JP" altLang="en-US" sz="4000" dirty="0"/>
              <a:t>標準単位数</a:t>
            </a:r>
            <a:endParaRPr lang="ja-JP" altLang="en-US" sz="4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03869631-20CA-4AB9-A803-D10FF39D51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36" y="1457060"/>
            <a:ext cx="4919664" cy="5400940"/>
          </a:xfr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98A3812-311D-47D7-9E8B-4C76C9F3A7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070" y="1935908"/>
            <a:ext cx="5873300" cy="481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05659" y="529491"/>
            <a:ext cx="9980682" cy="569752"/>
          </a:xfrm>
        </p:spPr>
        <p:txBody>
          <a:bodyPr rtlCol="0">
            <a:noAutofit/>
          </a:bodyPr>
          <a:lstStyle/>
          <a:p>
            <a:pPr algn="ctr" rtl="0"/>
            <a:r>
              <a:rPr lang="ja-JP" altLang="en-US" sz="4000" dirty="0">
                <a:latin typeface="Meiryo UI" panose="020B0604030504040204" pitchFamily="50" charset="-128"/>
                <a:ea typeface="Meiryo UI" panose="020B0604030504040204" pitchFamily="50" charset="-128"/>
              </a:rPr>
              <a:t>新学習指導要領のポイント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3FD5157B-0F25-41CE-99AD-C43171F19C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767" y="1360488"/>
            <a:ext cx="7770053" cy="5497512"/>
          </a:xfrm>
        </p:spPr>
      </p:pic>
    </p:spTree>
    <p:extLst>
      <p:ext uri="{BB962C8B-B14F-4D97-AF65-F5344CB8AC3E}">
        <p14:creationId xmlns:p14="http://schemas.microsoft.com/office/powerpoint/2010/main" val="379356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154</Words>
  <Application>Microsoft Office PowerPoint</Application>
  <PresentationFormat>ワイド画面</PresentationFormat>
  <Paragraphs>38</Paragraphs>
  <Slides>16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2" baseType="lpstr">
      <vt:lpstr>Meiryo UI</vt:lpstr>
      <vt:lpstr>メイリオ</vt:lpstr>
      <vt:lpstr>游ゴシック</vt:lpstr>
      <vt:lpstr>游ゴシック Light</vt:lpstr>
      <vt:lpstr>Arial</vt:lpstr>
      <vt:lpstr>Office テーマ</vt:lpstr>
      <vt:lpstr>教科書がこう変わる！ 教育改革</vt:lpstr>
      <vt:lpstr>教科書改訂と学習指導要領改訂</vt:lpstr>
      <vt:lpstr>学習指導要領改訂のあゆみ</vt:lpstr>
      <vt:lpstr>新学習指導要領改訂のスケジュール</vt:lpstr>
      <vt:lpstr>授業時間数</vt:lpstr>
      <vt:lpstr>授業時間数</vt:lpstr>
      <vt:lpstr>科目構成</vt:lpstr>
      <vt:lpstr>標準単位数</vt:lpstr>
      <vt:lpstr>新学習指導要領のポイント</vt:lpstr>
      <vt:lpstr>新学習指導要領のポイント (新学社HPより) </vt:lpstr>
      <vt:lpstr>新しい時代に必要となる資質・能力の3つの柱</vt:lpstr>
      <vt:lpstr>PowerPoint プレゼンテーション</vt:lpstr>
      <vt:lpstr>PowerPoint プレゼンテーション</vt:lpstr>
      <vt:lpstr>PowerPoint プレゼンテーション</vt:lpstr>
      <vt:lpstr>デジタル教科書</vt:lpstr>
      <vt:lpstr>高大接続のスケジュール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2020-06-29T11:36:19Z</dcterms:created>
  <dcterms:modified xsi:type="dcterms:W3CDTF">2020-11-17T04:39:40Z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